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-12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7A8D-2D4D-4398-9CA7-160A0F043904}" type="datetimeFigureOut">
              <a:rPr lang="ar-QA" smtClean="0"/>
              <a:pPr/>
              <a:t>06/12/1433</a:t>
            </a:fld>
            <a:endParaRPr lang="ar-Q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A8ADF-6ED7-480B-90AB-85C7A7AD02CB}" type="slidenum">
              <a:rPr lang="ar-QA" smtClean="0"/>
              <a:pPr/>
              <a:t>‹#›</a:t>
            </a:fld>
            <a:endParaRPr lang="ar-Q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QA" b="1" dirty="0" smtClean="0">
                <a:solidFill>
                  <a:srgbClr val="FF0000"/>
                </a:solidFill>
              </a:rPr>
              <a:t> الوحدة الثالثة</a:t>
            </a:r>
            <a:br>
              <a:rPr lang="ar-QA" b="1" dirty="0" smtClean="0">
                <a:solidFill>
                  <a:srgbClr val="FF0000"/>
                </a:solidFill>
              </a:rPr>
            </a:br>
            <a:r>
              <a:rPr lang="ar-QA" b="1" dirty="0" smtClean="0">
                <a:solidFill>
                  <a:srgbClr val="FF0000"/>
                </a:solidFill>
              </a:rPr>
              <a:t>الدرس الثاني</a:t>
            </a:r>
            <a:endParaRPr lang="ar-QA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924944"/>
            <a:ext cx="6400800" cy="1752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QA" sz="4400" b="1" dirty="0" smtClean="0">
                <a:solidFill>
                  <a:srgbClr val="FF0000"/>
                </a:solidFill>
              </a:rPr>
              <a:t>التنفس اللاهوائي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Anaerobic Respiration</a:t>
            </a:r>
            <a:endParaRPr lang="ar-QA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25097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QA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ar-QA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تعريف التنفس اللاهوائي </a:t>
            </a:r>
            <a:r>
              <a:rPr lang="ar-QA" sz="2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َ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Anaerobic respiration</a:t>
            </a:r>
            <a:endParaRPr lang="ar-QA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تحليل الجلوكوز بغياب الأكسجين</a:t>
            </a:r>
          </a:p>
          <a:p>
            <a:pPr marL="0" indent="0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ويسمى أيضا التخمر     </a:t>
            </a:r>
            <a:r>
              <a:rPr lang="fr-F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fermentation</a:t>
            </a:r>
            <a:endParaRPr lang="ar-QA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ar-QA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ar-QA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2- خطوات التنفس اللاهوائي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QA" b="1" dirty="0" smtClean="0"/>
              <a:t>1- تبدأ عملية التنفس اللاهوائي في </a:t>
            </a:r>
            <a:r>
              <a:rPr lang="ar-QA" b="1" dirty="0" err="1" smtClean="0"/>
              <a:t>السيتوبلازم</a:t>
            </a:r>
            <a:endParaRPr lang="ar-QA" b="1" dirty="0" smtClean="0"/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2- تحلل جزيئات الجلوكوز ينتج عنه تحرر الطاقة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3- لا تنتقل جزيئات الجلوكوز الى </a:t>
            </a:r>
            <a:r>
              <a:rPr lang="ar-QA" b="1" dirty="0" err="1" smtClean="0"/>
              <a:t>الميتوكندريا</a:t>
            </a:r>
            <a:r>
              <a:rPr lang="ar-QA" b="1" dirty="0" smtClean="0"/>
              <a:t> بل تتواصل 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العمليات الكيميائية داخل </a:t>
            </a:r>
            <a:r>
              <a:rPr lang="ar-QA" b="1" dirty="0" err="1" smtClean="0"/>
              <a:t>السيتوبلازم</a:t>
            </a:r>
            <a:endParaRPr lang="ar-QA" b="1" dirty="0" smtClean="0"/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 </a:t>
            </a:r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3- نواتج التنفس اللاهوائي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ar-QA" b="1" dirty="0" smtClean="0"/>
              <a:t>اعتمادا على نوع الكائن الحي:</a:t>
            </a:r>
          </a:p>
          <a:p>
            <a:pPr>
              <a:buNone/>
            </a:pPr>
            <a:endParaRPr lang="ar-QA" b="1" dirty="0" smtClean="0"/>
          </a:p>
          <a:p>
            <a:pPr>
              <a:buFontTx/>
              <a:buChar char="-"/>
            </a:pPr>
            <a:r>
              <a:rPr lang="ar-QA" b="1" dirty="0" smtClean="0"/>
              <a:t>حمض </a:t>
            </a:r>
            <a:r>
              <a:rPr lang="ar-QA" b="1" dirty="0" err="1" smtClean="0"/>
              <a:t>اللاكتيك</a:t>
            </a:r>
            <a:r>
              <a:rPr lang="ar-QA" b="1" dirty="0" smtClean="0"/>
              <a:t> ( حمض اللبن ) +طاقة</a:t>
            </a:r>
          </a:p>
          <a:p>
            <a:pPr>
              <a:buNone/>
            </a:pPr>
            <a:r>
              <a:rPr lang="ar-QA" b="1" dirty="0" smtClean="0"/>
              <a:t>أو</a:t>
            </a:r>
          </a:p>
          <a:p>
            <a:pPr>
              <a:buFontTx/>
              <a:buChar char="-"/>
            </a:pPr>
            <a:r>
              <a:rPr lang="ar-QA" b="1" dirty="0" smtClean="0"/>
              <a:t>الكحول , ثاني أكسيد الكربون و طاقة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 </a:t>
            </a:r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smtClean="0">
                <a:solidFill>
                  <a:schemeClr val="tx2"/>
                </a:solidFill>
              </a:rPr>
              <a:t>4- </a:t>
            </a:r>
            <a:r>
              <a:rPr lang="ar-QA" sz="3600" b="1" dirty="0" smtClean="0">
                <a:solidFill>
                  <a:schemeClr val="tx2"/>
                </a:solidFill>
              </a:rPr>
              <a:t>المعادلة الكيميائية بالكلمات للتنفس اللاهوائي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1- </a:t>
            </a:r>
            <a:r>
              <a:rPr lang="ar-QA" b="1" dirty="0" smtClean="0">
                <a:solidFill>
                  <a:srgbClr val="FF0000"/>
                </a:solidFill>
              </a:rPr>
              <a:t>التخمر اللبني( بكتيريا)</a:t>
            </a:r>
          </a:p>
          <a:p>
            <a:pPr>
              <a:buNone/>
            </a:pPr>
            <a:r>
              <a:rPr lang="ar-QA" b="1" dirty="0" smtClean="0"/>
              <a:t>             طاقة  + حمض اللاكتيك</a:t>
            </a:r>
            <a:r>
              <a:rPr lang="en-US" b="1" dirty="0" smtClean="0"/>
              <a:t>&gt;  </a:t>
            </a:r>
            <a:r>
              <a:rPr lang="ar-QA" b="1" dirty="0" smtClean="0"/>
              <a:t>----  الجلوكوز  </a:t>
            </a:r>
          </a:p>
          <a:p>
            <a:pPr algn="l"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2- </a:t>
            </a:r>
            <a:r>
              <a:rPr lang="ar-QA" b="1" dirty="0" smtClean="0">
                <a:solidFill>
                  <a:srgbClr val="FF0000"/>
                </a:solidFill>
              </a:rPr>
              <a:t>التخمر الكحولي ( فطر الخميرة)</a:t>
            </a:r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        طاقة + ثاني أكسيد الكربون + الكحول</a:t>
            </a:r>
            <a:r>
              <a:rPr lang="en-US" b="1" dirty="0" smtClean="0"/>
              <a:t>&gt;  </a:t>
            </a:r>
            <a:r>
              <a:rPr lang="ar-QA" b="1" dirty="0" smtClean="0"/>
              <a:t>----  الجلوكوز  </a:t>
            </a:r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chemeClr val="tx2"/>
                </a:solidFill>
              </a:rPr>
              <a:t>5- ملاحظة</a:t>
            </a:r>
            <a:endParaRPr lang="ar-QA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-داخل جسم الإنسان يمكن أن يحدث تنفس </a:t>
            </a:r>
            <a:r>
              <a:rPr lang="ar-QA" b="1" dirty="0" err="1" smtClean="0"/>
              <a:t>لاهوائي</a:t>
            </a:r>
            <a:endParaRPr lang="ar-QA" b="1" dirty="0" smtClean="0"/>
          </a:p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- يسمى التنفس </a:t>
            </a:r>
            <a:r>
              <a:rPr lang="ar-QA" b="1" dirty="0" err="1" smtClean="0"/>
              <a:t>اللاهوائي</a:t>
            </a:r>
            <a:r>
              <a:rPr lang="ar-QA" b="1" dirty="0" smtClean="0"/>
              <a:t> تخمر </a:t>
            </a:r>
            <a:r>
              <a:rPr lang="ar-QA" b="1" smtClean="0"/>
              <a:t>إذا  كان سببه </a:t>
            </a:r>
            <a:r>
              <a:rPr lang="ar-QA" b="1" dirty="0" smtClean="0"/>
              <a:t>الكائنات الحية الدقيقة</a:t>
            </a:r>
            <a:endParaRPr lang="ar-QA" b="1" dirty="0" smtClean="0"/>
          </a:p>
          <a:p>
            <a:pPr>
              <a:buNone/>
            </a:pPr>
            <a:r>
              <a:rPr lang="ar-QA" b="1" dirty="0" smtClean="0"/>
              <a:t>                                                   </a:t>
            </a:r>
            <a:endParaRPr lang="ar-QA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147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الوحدة الثالثة الدرس الثاني</vt:lpstr>
      <vt:lpstr>Slide 2</vt:lpstr>
      <vt:lpstr>2- خطوات التنفس اللاهوائي</vt:lpstr>
      <vt:lpstr>3- نواتج التنفس اللاهوائي</vt:lpstr>
      <vt:lpstr>4- المعادلة الكيميائية بالكلمات للتنفس اللاهوائي</vt:lpstr>
      <vt:lpstr>5- ملاحظة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الثاني</dc:title>
  <dc:creator>Windows User</dc:creator>
  <cp:lastModifiedBy>Windows User</cp:lastModifiedBy>
  <cp:revision>148</cp:revision>
  <dcterms:created xsi:type="dcterms:W3CDTF">2012-09-22T18:51:38Z</dcterms:created>
  <dcterms:modified xsi:type="dcterms:W3CDTF">2012-10-21T06:09:54Z</dcterms:modified>
</cp:coreProperties>
</file>